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87" r:id="rId6"/>
    <p:sldId id="288" r:id="rId7"/>
    <p:sldId id="289" r:id="rId8"/>
    <p:sldId id="290" r:id="rId9"/>
    <p:sldId id="367" r:id="rId10"/>
    <p:sldId id="380" r:id="rId11"/>
    <p:sldId id="381" r:id="rId12"/>
    <p:sldId id="382" r:id="rId13"/>
    <p:sldId id="383" r:id="rId14"/>
    <p:sldId id="292" r:id="rId15"/>
    <p:sldId id="384" r:id="rId16"/>
    <p:sldId id="296" r:id="rId17"/>
    <p:sldId id="385" r:id="rId18"/>
    <p:sldId id="386" r:id="rId19"/>
    <p:sldId id="387" r:id="rId20"/>
    <p:sldId id="300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9DA815-05D9-FA49-AC39-170BEDFA9B26}" v="53" dt="2020-01-06T15:36:26.933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8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48339867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68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391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715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518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077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675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69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5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- Standard page - Text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i="0" dirty="0">
              <a:latin typeface="Century Gothic 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2B9097-D54D-B144-BB2C-3E8E99469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45" y="994152"/>
            <a:ext cx="8229600" cy="1241972"/>
          </a:xfrm>
        </p:spPr>
        <p:txBody>
          <a:bodyPr rtlCol="0"/>
          <a:lstStyle>
            <a:lvl1pPr>
              <a:defRPr sz="3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E263CC4-280A-A046-8F76-8CA435969D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1345" y="2353975"/>
            <a:ext cx="8251615" cy="638607"/>
          </a:xfrm>
        </p:spPr>
        <p:txBody>
          <a:bodyPr rtlCol="0"/>
          <a:lstStyle>
            <a:lvl1pPr>
              <a:defRPr sz="18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</a:lstStyle>
          <a:p>
            <a:pPr lvl="0" rtl="0"/>
            <a:r>
              <a:rPr lang="x-none"/>
              <a:t>Edit Master text styles</a:t>
            </a:r>
          </a:p>
          <a:p>
            <a:pPr lvl="1" rtl="0"/>
            <a:r>
              <a:rPr lang="x-none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C6C9C4A-B38F-8845-98FC-B2F2951E39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644" y="3258344"/>
            <a:ext cx="8229600" cy="357693"/>
          </a:xfrm>
        </p:spPr>
        <p:txBody>
          <a:bodyPr rtlCol="0"/>
          <a:lstStyle>
            <a:lvl1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  <a:lvl3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3pPr>
            <a:lvl4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4pPr>
            <a:lvl5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Edit Master text styles</a:t>
            </a:r>
          </a:p>
          <a:p>
            <a:pPr lvl="1" rtl="0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3EDC3-86D3-CD46-9D01-1290982E47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5DA3F4-D5D0-C34F-8A51-61D5DC612E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323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194">
          <p15:clr>
            <a:srgbClr val="FBAE40"/>
          </p15:clr>
        </p15:guide>
        <p15:guide id="3" pos="5477">
          <p15:clr>
            <a:srgbClr val="FBAE40"/>
          </p15:clr>
        </p15:guide>
        <p15:guide id="4" orient="horz" pos="346">
          <p15:clr>
            <a:srgbClr val="FBAE40"/>
          </p15:clr>
        </p15:guide>
        <p15:guide id="5" orient="horz" pos="3918">
          <p15:clr>
            <a:srgbClr val="FBAE40"/>
          </p15:clr>
        </p15:guide>
        <p15:guide id="6" orient="horz" pos="4190">
          <p15:clr>
            <a:srgbClr val="FBAE40"/>
          </p15:clr>
        </p15:guide>
        <p15:guide id="7" orient="horz" pos="11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White - Standar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">
            <a:extLst>
              <a:ext uri="{FF2B5EF4-FFF2-40B4-BE49-F238E27FC236}">
                <a16:creationId xmlns:a16="http://schemas.microsoft.com/office/drawing/2014/main" id="{897EF6BA-97CA-C145-90F4-EDCD96CC0C87}"/>
              </a:ext>
            </a:extLst>
          </p:cNvPr>
          <p:cNvSpPr/>
          <p:nvPr userDrawn="1"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 b="1" i="0" dirty="0">
              <a:latin typeface="Century Gothic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E8FD5E-139A-4147-BF90-EAB109F623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3C49F8-7EDA-5E42-A11B-EC43ABAE54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95615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477">
          <p15:clr>
            <a:srgbClr val="FBAE40"/>
          </p15:clr>
        </p15:guide>
        <p15:guide id="3" pos="5194">
          <p15:clr>
            <a:srgbClr val="FBAE40"/>
          </p15:clr>
        </p15:guide>
        <p15:guide id="4" orient="horz" pos="346">
          <p15:clr>
            <a:srgbClr val="FBAE40"/>
          </p15:clr>
        </p15:guide>
        <p15:guide id="5" orient="horz" pos="1106">
          <p15:clr>
            <a:srgbClr val="FBAE40"/>
          </p15:clr>
        </p15:guide>
        <p15:guide id="6" orient="horz" pos="3918">
          <p15:clr>
            <a:srgbClr val="FBAE40"/>
          </p15:clr>
        </p15:guide>
        <p15:guide id="7" orient="horz" pos="419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81" r:id="rId25"/>
    <p:sldLayoutId id="2147483682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F6908F5E-CD2E-E049-8B18-F425E33F2048}"/>
              </a:ext>
            </a:extLst>
          </p:cNvPr>
          <p:cNvSpPr/>
          <p:nvPr/>
        </p:nvSpPr>
        <p:spPr>
          <a:xfrm>
            <a:off x="2709644" y="-1952376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9" r="9"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886662"/>
            <a:ext cx="3877300" cy="2112962"/>
          </a:xfrm>
        </p:spPr>
        <p:txBody>
          <a:bodyPr rtlCol="0"/>
          <a:lstStyle/>
          <a:p>
            <a:pPr rtl="0"/>
            <a:r>
              <a:rPr lang="x-none"/>
              <a:t>¿Cómo te entrenas para </a:t>
            </a:r>
            <a:br>
              <a:rPr lang="en-GB" dirty="0"/>
            </a:br>
            <a:r>
              <a:rPr lang="x-none"/>
              <a:t>ser un </a:t>
            </a:r>
            <a:r>
              <a:rPr lang="en-GB" dirty="0"/>
              <a:t>e</a:t>
            </a:r>
            <a:r>
              <a:rPr lang="x-none"/>
              <a:t>xplorador del Ártico?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142346" cy="29253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Océanos glaciales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177412" cy="13649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6545" y="438820"/>
            <a:ext cx="5093855" cy="241880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B78E95-5835-D747-BFE4-2FB66C27F2B0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Entrenamiento físico: </a:t>
            </a:r>
            <a:br>
              <a:rPr lang="en-GB" sz="3400" dirty="0"/>
            </a:br>
            <a:r>
              <a:rPr lang="x-none" sz="3400"/>
              <a:t>preguntas para debatir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BD86EE-3B68-8847-B9AE-3EA301FCF8CB}"/>
              </a:ext>
            </a:extLst>
          </p:cNvPr>
          <p:cNvSpPr/>
          <p:nvPr/>
        </p:nvSpPr>
        <p:spPr>
          <a:xfrm>
            <a:off x="5226269" y="2222500"/>
            <a:ext cx="3468469" cy="24365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FFFFFF"/>
                </a:solidFill>
                <a:latin typeface="Century Gothic Bold"/>
              </a:rPr>
              <a:t>¿Cómo de difícil te parece arrastrar neumáticos?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FFFFFF"/>
                </a:solidFill>
                <a:latin typeface="Century Gothic Bold"/>
              </a:rPr>
              <a:t>¿Por qué los exploradores arrastran neumáticos como preparación para el Ártico?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FFFFFF"/>
                </a:solidFill>
                <a:latin typeface="Century Gothic Bold"/>
              </a:rPr>
              <a:t>¿Qué te parecería arrastrar 120 kg durante 12 horas al día?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94511B-271F-5541-865B-7F99ADBDBF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1345" y="2222500"/>
            <a:ext cx="4577855" cy="3051904"/>
          </a:xfrm>
          <a:prstGeom prst="roundRect">
            <a:avLst>
              <a:gd name="adj" fmla="val 260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1399819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2" y="415063"/>
            <a:ext cx="4678218" cy="273845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CB54A1-69F7-B344-9ED8-B651B2CD1C05}"/>
              </a:ext>
            </a:extLst>
          </p:cNvPr>
          <p:cNvSpPr/>
          <p:nvPr/>
        </p:nvSpPr>
        <p:spPr>
          <a:xfrm>
            <a:off x="449263" y="2232439"/>
            <a:ext cx="3275557" cy="277768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¿Cómo de difícil te ha parecido la actividad?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¿Qué sensaciones has experimentado?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¿Por qué podría resultar útil prepararse mentalmente?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¿Cómo puede ser tener que acostarte a -35 °C durante dos meses? </a:t>
            </a:r>
          </a:p>
        </p:txBody>
      </p:sp>
      <p:pic>
        <p:nvPicPr>
          <p:cNvPr id="9" name="Picture 2" descr="C:\Users\Jamie\Dropbox\OCEANS\[DE] OCEANS\FROZEN OCEANS\RESOURCES\CMP\full-images\de-oceans-extra2011-241.jpg">
            <a:extLst>
              <a:ext uri="{FF2B5EF4-FFF2-40B4-BE49-F238E27FC236}">
                <a16:creationId xmlns:a16="http://schemas.microsoft.com/office/drawing/2014/main" id="{9ADF9701-01C3-1346-9C92-E6931DBBC4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6299" y="2217196"/>
            <a:ext cx="4579938" cy="3057208"/>
          </a:xfrm>
          <a:prstGeom prst="roundRect">
            <a:avLst>
              <a:gd name="adj" fmla="val 339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9093994-F0DE-3342-AD13-00A06690532A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>
                <a:solidFill>
                  <a:schemeClr val="bg2"/>
                </a:solidFill>
              </a:rPr>
              <a:t>Entrenamiento mental: </a:t>
            </a:r>
            <a:br>
              <a:rPr lang="en-GB" sz="3400" dirty="0">
                <a:solidFill>
                  <a:schemeClr val="bg2"/>
                </a:solidFill>
              </a:rPr>
            </a:br>
            <a:r>
              <a:rPr lang="x-none" sz="3400">
                <a:solidFill>
                  <a:schemeClr val="bg2"/>
                </a:solidFill>
              </a:rPr>
              <a:t>preguntas para debatir</a:t>
            </a:r>
          </a:p>
        </p:txBody>
      </p:sp>
    </p:spTree>
    <p:extLst>
      <p:ext uri="{BB962C8B-B14F-4D97-AF65-F5344CB8AC3E}">
        <p14:creationId xmlns:p14="http://schemas.microsoft.com/office/powerpoint/2010/main" val="215430618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0" y="415063"/>
            <a:ext cx="4622800" cy="273845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950570-82CA-7E4B-A314-523BBEA69FB4}"/>
              </a:ext>
            </a:extLst>
          </p:cNvPr>
          <p:cNvSpPr/>
          <p:nvPr/>
        </p:nvSpPr>
        <p:spPr>
          <a:xfrm>
            <a:off x="459202" y="2232439"/>
            <a:ext cx="8625431" cy="139268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¿Qué riesgos conlleva cada una de las actividades?</a:t>
            </a:r>
          </a:p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¿Cómo ayuda el entrenamiento a disminuir los riesgos?</a:t>
            </a:r>
          </a:p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¿Cómo ayuda el entrenamiento a tener éxito?</a:t>
            </a:r>
          </a:p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¿Qué ocurre si algo sale mal en el Ártico?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D37B3B-9B80-0945-9618-78021A6392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62" y="4018400"/>
            <a:ext cx="8245476" cy="262767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CAEE5698-C00F-A741-8AB4-8DF4A16F6FED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>
                <a:solidFill>
                  <a:schemeClr val="bg2"/>
                </a:solidFill>
              </a:rPr>
              <a:t>Control sobre lo aprendido</a:t>
            </a:r>
          </a:p>
        </p:txBody>
      </p:sp>
    </p:spTree>
    <p:extLst>
      <p:ext uri="{BB962C8B-B14F-4D97-AF65-F5344CB8AC3E}">
        <p14:creationId xmlns:p14="http://schemas.microsoft.com/office/powerpoint/2010/main" val="273135788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691" y="415063"/>
            <a:ext cx="4345709" cy="273845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C3F0B70-38BF-D94E-97FF-94A9F92A45C4}"/>
              </a:ext>
            </a:extLst>
          </p:cNvPr>
          <p:cNvSpPr txBox="1">
            <a:spLocks/>
          </p:cNvSpPr>
          <p:nvPr/>
        </p:nvSpPr>
        <p:spPr>
          <a:xfrm>
            <a:off x="398432" y="99890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Control sobre lo aprendido </a:t>
            </a:r>
            <a:endParaRPr lang="en-GB" sz="3400" dirty="0">
              <a:solidFill>
                <a:srgbClr val="25243D"/>
              </a:solidFill>
            </a:endParaRPr>
          </a:p>
        </p:txBody>
      </p:sp>
      <p:graphicFrame>
        <p:nvGraphicFramePr>
          <p:cNvPr id="11" name="Group 236">
            <a:extLst>
              <a:ext uri="{FF2B5EF4-FFF2-40B4-BE49-F238E27FC236}">
                <a16:creationId xmlns:a16="http://schemas.microsoft.com/office/drawing/2014/main" id="{95085229-D6E7-5241-A719-04AF5244E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818880"/>
              </p:ext>
            </p:extLst>
          </p:nvPr>
        </p:nvGraphicFramePr>
        <p:xfrm>
          <a:off x="2039266" y="2570616"/>
          <a:ext cx="7216776" cy="3246120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1760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x-none" sz="1700" b="1" i="0" u="none" strike="noStrike" kern="0" cap="none" spc="0" normalizeH="0" noProof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¿Qué tres cosas necesitan los seres humanos para sobrevivir?</a:t>
                      </a:r>
                      <a:br>
                        <a:rPr kumimoji="0" lang="en-GB" sz="17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</a:br>
                      <a:endParaRPr kumimoji="0" lang="en-GB" sz="17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x-none" sz="1700" b="1" i="0" u="none" strike="noStrike" kern="0" cap="none" spc="0" normalizeH="0" noProof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¿Cómo es el Ártico?</a:t>
                      </a:r>
                      <a:br>
                        <a:rPr kumimoji="0" lang="en-GB" sz="17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</a:br>
                      <a:endParaRPr kumimoji="0" lang="en-GB" sz="17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x-none" sz="1700" b="1" i="0" u="none" strike="noStrike" kern="0" cap="none" spc="0" normalizeH="0" noProof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¿Por qué es difícil sobrevivir en el Ártico?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x-none" sz="1700" b="1" i="0" u="none" strike="noStrike" kern="0" cap="none" spc="0" normalizeH="0" noProof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¿Por qué es importante entrenarse físicamente para el Ártico?</a:t>
                      </a:r>
                      <a:br>
                        <a:rPr kumimoji="0" lang="en-GB" sz="17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</a:br>
                      <a:endParaRPr kumimoji="0" lang="en-GB" sz="17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x-none" sz="1700" b="1" i="0" u="none" strike="noStrike" kern="0" cap="none" spc="0" normalizeH="0" noProof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¿Por qué es importante entrenarse mentalmente para el Ártico?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E4D747B-E77F-3141-B32E-382F4D57BD9D}"/>
              </a:ext>
            </a:extLst>
          </p:cNvPr>
          <p:cNvSpPr/>
          <p:nvPr/>
        </p:nvSpPr>
        <p:spPr>
          <a:xfrm>
            <a:off x="449263" y="2668096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599B780-9019-EC4D-ACBF-FD43DCE662E4}"/>
              </a:ext>
            </a:extLst>
          </p:cNvPr>
          <p:cNvSpPr/>
          <p:nvPr/>
        </p:nvSpPr>
        <p:spPr>
          <a:xfrm>
            <a:off x="449263" y="3290747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B95D9CB-EDC0-7B43-9143-92CD81464690}"/>
              </a:ext>
            </a:extLst>
          </p:cNvPr>
          <p:cNvSpPr/>
          <p:nvPr/>
        </p:nvSpPr>
        <p:spPr>
          <a:xfrm>
            <a:off x="449263" y="402665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9645EFA-C886-5F47-AB92-DFBCFD36490C}"/>
              </a:ext>
            </a:extLst>
          </p:cNvPr>
          <p:cNvSpPr/>
          <p:nvPr/>
        </p:nvSpPr>
        <p:spPr>
          <a:xfrm>
            <a:off x="449263" y="5043104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</p:spTree>
    <p:extLst>
      <p:ext uri="{BB962C8B-B14F-4D97-AF65-F5344CB8AC3E}">
        <p14:creationId xmlns:p14="http://schemas.microsoft.com/office/powerpoint/2010/main" val="429326747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3" y="438820"/>
            <a:ext cx="4401127" cy="241880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graphicFrame>
        <p:nvGraphicFramePr>
          <p:cNvPr id="9" name="Group 236">
            <a:extLst>
              <a:ext uri="{FF2B5EF4-FFF2-40B4-BE49-F238E27FC236}">
                <a16:creationId xmlns:a16="http://schemas.microsoft.com/office/drawing/2014/main" id="{3CEB1C35-5790-904B-A2D1-C4599DCCB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977270"/>
              </p:ext>
            </p:extLst>
          </p:nvPr>
        </p:nvGraphicFramePr>
        <p:xfrm>
          <a:off x="371833" y="1997765"/>
          <a:ext cx="8322905" cy="4045027"/>
        </p:xfrm>
        <a:graphic>
          <a:graphicData uri="http://schemas.openxmlformats.org/drawingml/2006/table">
            <a:tbl>
              <a:tblPr/>
              <a:tblGrid>
                <a:gridCol w="8322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1372">
                <a:tc>
                  <a:txBody>
                    <a:bodyPr/>
                    <a:lstStyle/>
                    <a:p>
                      <a:pPr marL="457200" indent="-45720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x-none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¿Qué tres cosas necesitan los seres humanos para sobrevivir?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100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Alimento, agua y oxígeno (aire).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¿Cómo es el Ártico?</a:t>
                      </a: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100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Frío, seco, vacío, árido y con pocos seres vivos.</a:t>
                      </a:r>
                    </a:p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GB" sz="1800" b="1" i="0" baseline="0" dirty="0">
                        <a:solidFill>
                          <a:srgbClr val="0F64B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¿Por qué es difícil sobrevivir en el Ártico?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4115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 mucho frío. </a:t>
                      </a:r>
                      <a:br>
                        <a:rPr lang="en-GB" sz="1800" b="1" i="0" baseline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Toda el agua está congelada. </a:t>
                      </a:r>
                      <a:br>
                        <a:rPr lang="en-GB" sz="1800" b="1" i="0" baseline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 difícil encontrar comida.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itle 6">
            <a:extLst>
              <a:ext uri="{FF2B5EF4-FFF2-40B4-BE49-F238E27FC236}">
                <a16:creationId xmlns:a16="http://schemas.microsoft.com/office/drawing/2014/main" id="{0946CAC2-78C5-1747-B21F-639E9FF50BAA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Preguntas resumen: </a:t>
            </a:r>
            <a:r>
              <a:rPr lang="x-none" sz="3400">
                <a:solidFill>
                  <a:srgbClr val="6BD1D5"/>
                </a:solidFill>
              </a:rPr>
              <a:t>respuestas</a:t>
            </a:r>
          </a:p>
        </p:txBody>
      </p:sp>
    </p:spTree>
    <p:extLst>
      <p:ext uri="{BB962C8B-B14F-4D97-AF65-F5344CB8AC3E}">
        <p14:creationId xmlns:p14="http://schemas.microsoft.com/office/powerpoint/2010/main" val="100170394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7709" y="438820"/>
            <a:ext cx="4442691" cy="241880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0946CAC2-78C5-1747-B21F-639E9FF50BAA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Preguntas resumen: </a:t>
            </a:r>
            <a:r>
              <a:rPr lang="x-none" sz="3400">
                <a:solidFill>
                  <a:srgbClr val="6BD1D5"/>
                </a:solidFill>
              </a:rPr>
              <a:t>respuestas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C20AA70C-5F25-AC46-944A-40C7B4146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727975"/>
              </p:ext>
            </p:extLst>
          </p:nvPr>
        </p:nvGraphicFramePr>
        <p:xfrm>
          <a:off x="371833" y="1997765"/>
          <a:ext cx="8322905" cy="5444367"/>
        </p:xfrm>
        <a:graphic>
          <a:graphicData uri="http://schemas.openxmlformats.org/drawingml/2006/table">
            <a:tbl>
              <a:tblPr/>
              <a:tblGrid>
                <a:gridCol w="8322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9654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¿Por qué es importante entrenarse físicamente para el Ártico?</a:t>
                      </a: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072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Las condiciones son muy extremas, por lo que es un entorno muy peligroso.</a:t>
                      </a:r>
                    </a:p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Necesitas mucha resistencia para tirar del trineo.</a:t>
                      </a:r>
                    </a:p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Tienes que estar preparado para cuando las cosas salen mal.</a:t>
                      </a:r>
                      <a:endParaRPr lang="en-GB" sz="1800" b="1" i="0" dirty="0">
                        <a:solidFill>
                          <a:srgbClr val="6BD1D5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endParaRPr lang="x-none" sz="1800" b="1" i="0">
                        <a:solidFill>
                          <a:srgbClr val="6BD1D5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728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¿Por qué es importante entrenarse mentalmente para el Ártico?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0995">
                <a:tc>
                  <a:txBody>
                    <a:bodyPr/>
                    <a:lstStyle/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Las condiciones son muy extremas, por lo que hasta las cosas más sencillas son difíciles de hacer.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menudo nos cansamos y desesperamos.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Puede llegar a agotarte emocionalmente.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x-none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Tienes que ser fuerte para poder seguir adelante.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4115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endParaRPr lang="en-GB" sz="1800" b="1" i="0" baseline="0" dirty="0">
                        <a:solidFill>
                          <a:srgbClr val="6BD1D5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63616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6255" y="415063"/>
            <a:ext cx="4304145" cy="273845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A80BF71-30A6-3548-91DE-155F6232AA1C}"/>
              </a:ext>
            </a:extLst>
          </p:cNvPr>
          <p:cNvSpPr/>
          <p:nvPr/>
        </p:nvSpPr>
        <p:spPr>
          <a:xfrm>
            <a:off x="449264" y="2222501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9F40792-FFAE-1C4A-895A-31DB2BECD35D}"/>
              </a:ext>
            </a:extLst>
          </p:cNvPr>
          <p:cNvSpPr/>
          <p:nvPr/>
        </p:nvSpPr>
        <p:spPr>
          <a:xfrm>
            <a:off x="449263" y="3289409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BD19954-699F-6145-AD6C-75868AEA3176}"/>
              </a:ext>
            </a:extLst>
          </p:cNvPr>
          <p:cNvSpPr/>
          <p:nvPr/>
        </p:nvSpPr>
        <p:spPr>
          <a:xfrm>
            <a:off x="449263" y="391899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6585509-2F64-5E4D-99E5-A3F12974984F}"/>
              </a:ext>
            </a:extLst>
          </p:cNvPr>
          <p:cNvSpPr/>
          <p:nvPr/>
        </p:nvSpPr>
        <p:spPr>
          <a:xfrm>
            <a:off x="449263" y="525652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5362C504-BA67-4646-B49D-8B3837F8984D}"/>
              </a:ext>
            </a:extLst>
          </p:cNvPr>
          <p:cNvSpPr txBox="1">
            <a:spLocks/>
          </p:cNvSpPr>
          <p:nvPr/>
        </p:nvSpPr>
        <p:spPr>
          <a:xfrm>
            <a:off x="399491" y="1356874"/>
            <a:ext cx="6499225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Control final de lo aprendido</a:t>
            </a:r>
            <a:endParaRPr lang="en-GB" sz="3400" dirty="0">
              <a:solidFill>
                <a:srgbClr val="25243D"/>
              </a:solidFill>
            </a:endParaRPr>
          </a:p>
        </p:txBody>
      </p:sp>
      <p:graphicFrame>
        <p:nvGraphicFramePr>
          <p:cNvPr id="13" name="Group 236">
            <a:extLst>
              <a:ext uri="{FF2B5EF4-FFF2-40B4-BE49-F238E27FC236}">
                <a16:creationId xmlns:a16="http://schemas.microsoft.com/office/drawing/2014/main" id="{6F909386-B419-BC46-A4A5-98B369981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825757"/>
              </p:ext>
            </p:extLst>
          </p:nvPr>
        </p:nvGraphicFramePr>
        <p:xfrm>
          <a:off x="2341906" y="2222500"/>
          <a:ext cx="6352832" cy="382524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82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Nombra las tres cosas básicas que los seres humanos necesitan para sobrevivir en cualquier lugar.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 el Ártico en un mapa.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60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las condiciones del Ártico.</a:t>
                      </a:r>
                      <a:br>
                        <a:rPr lang="en-GB" sz="175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en-GB" sz="17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algunas de las dificultades de sobrevivir en 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por qué los exploradores del Ártico necesitan entrenamiento físico.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por qué los exploradores del Ártico necesitan entrenamiento mental.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65552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7912" y="415063"/>
            <a:ext cx="4472488" cy="273845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3787215-5141-E346-B868-04F11A2047F8}"/>
              </a:ext>
            </a:extLst>
          </p:cNvPr>
          <p:cNvSpPr txBox="1">
            <a:spLocks/>
          </p:cNvSpPr>
          <p:nvPr/>
        </p:nvSpPr>
        <p:spPr>
          <a:xfrm>
            <a:off x="398432" y="99941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Control final de lo aprendido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0003A4-CFC3-204A-8567-20B476237598}"/>
              </a:ext>
            </a:extLst>
          </p:cNvPr>
          <p:cNvSpPr txBox="1"/>
          <p:nvPr/>
        </p:nvSpPr>
        <p:spPr>
          <a:xfrm>
            <a:off x="469753" y="2214045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¿Qué has aprendido hoy con tus: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ojos?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oídos?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cuerpo?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1063" y="415063"/>
            <a:ext cx="4159337" cy="273845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graphicFrame>
        <p:nvGraphicFramePr>
          <p:cNvPr id="5" name="Group 102">
            <a:extLst>
              <a:ext uri="{FF2B5EF4-FFF2-40B4-BE49-F238E27FC236}">
                <a16:creationId xmlns:a16="http://schemas.microsoft.com/office/drawing/2014/main" id="{032A89CD-F4A0-AA4D-AC5F-4CFC1A2E68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4711096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Pregunta</a:t>
                      </a:r>
                      <a:r>
                        <a:rPr lang="en-GB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s</a:t>
                      </a: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 clave: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¿Cómo te e_ _ _ _ _ _ _ para ser un explorador del Ártico?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DBF3EA0-5069-DE4C-A8FD-51DCB41E620B}"/>
              </a:ext>
            </a:extLst>
          </p:cNvPr>
          <p:cNvSpPr txBox="1"/>
          <p:nvPr/>
        </p:nvSpPr>
        <p:spPr>
          <a:xfrm>
            <a:off x="342938" y="1288487"/>
            <a:ext cx="52030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3300" b="1">
                <a:solidFill>
                  <a:srgbClr val="25243D"/>
                </a:solidFill>
                <a:latin typeface="Century Gothic Bold"/>
                <a:cs typeface="Akzidenz Grotesk BE Cn"/>
              </a:rPr>
              <a:t>Lección 2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1964" y="415063"/>
            <a:ext cx="5038436" cy="273845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graphicFrame>
        <p:nvGraphicFramePr>
          <p:cNvPr id="12" name="Group 236">
            <a:extLst>
              <a:ext uri="{FF2B5EF4-FFF2-40B4-BE49-F238E27FC236}">
                <a16:creationId xmlns:a16="http://schemas.microsoft.com/office/drawing/2014/main" id="{6F909386-B419-BC46-A4A5-98B369981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466356"/>
              </p:ext>
            </p:extLst>
          </p:nvPr>
        </p:nvGraphicFramePr>
        <p:xfrm>
          <a:off x="2341906" y="2222500"/>
          <a:ext cx="6352832" cy="382524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82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Nombra las tres cosas básicas que los seres humanos necesitan para sobrevivir en cualquier lugar.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 el Ártico en un mapa.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60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las condiciones del Ártico.</a:t>
                      </a:r>
                      <a:br>
                        <a:rPr lang="en-GB" sz="175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en-GB" sz="17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algunas de las dificultades de sobrevivir en 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por qué los exploradores del Ártico necesitan entrenamiento físico.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5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75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por qué los exploradores del Ártico necesitan entrenamiento mental.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2C95291-46C8-D04F-B8DC-4989C100D281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28575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9CC0B4E-A459-7349-B0C7-5503A2EB03F5}"/>
              </a:ext>
            </a:extLst>
          </p:cNvPr>
          <p:cNvSpPr/>
          <p:nvPr/>
        </p:nvSpPr>
        <p:spPr>
          <a:xfrm>
            <a:off x="449263" y="3332170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BFC265F-A57A-8747-9712-D298D291FF49}"/>
              </a:ext>
            </a:extLst>
          </p:cNvPr>
          <p:cNvSpPr/>
          <p:nvPr/>
        </p:nvSpPr>
        <p:spPr>
          <a:xfrm>
            <a:off x="449263" y="3958749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79887C2-F2F5-9244-81B7-CEDC2D4BEDF7}"/>
              </a:ext>
            </a:extLst>
          </p:cNvPr>
          <p:cNvSpPr/>
          <p:nvPr/>
        </p:nvSpPr>
        <p:spPr>
          <a:xfrm>
            <a:off x="449263" y="5412515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CDB592C5-625D-6340-986A-1B81C7ACDCA9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7091" y="415063"/>
            <a:ext cx="4193309" cy="273845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El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Rusia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Groenlandia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DD3A4F"/>
                </a:solidFill>
                <a:latin typeface="Century Gothic Bold"/>
              </a:rPr>
              <a:t>Círculo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Océano</a:t>
            </a:r>
          </a:p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1455" y="438820"/>
            <a:ext cx="4608945" cy="241880"/>
          </a:xfrm>
        </p:spPr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AFBFC923-99D4-CF4E-BD90-4EEF7CD5DB15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FFFFFF"/>
                </a:solidFill>
              </a:rPr>
              <a:t>Mensaje de Ann Daniels</a:t>
            </a:r>
            <a:endParaRPr lang="en-GB" sz="3400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01E1A6-260E-124E-9F31-FF9FC3E231C9}"/>
              </a:ext>
            </a:extLst>
          </p:cNvPr>
          <p:cNvSpPr txBox="1"/>
          <p:nvPr/>
        </p:nvSpPr>
        <p:spPr>
          <a:xfrm>
            <a:off x="4572000" y="2241629"/>
            <a:ext cx="4122738" cy="37394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Hola, soy Ann Daniels, directora de operaciones glaciares de Catlin Arctic Survey.</a:t>
            </a:r>
          </a:p>
          <a:p>
            <a:pPr rtl="0"/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He estado en diversas expediciones y ¡mi trineo suma ya casi 5.000 km y 400 días!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¡No siempre he sido exploradora, de hecho me presenté a mi primera salida sin tener ninguna experiencia!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endParaRPr lang="en-US" sz="1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  <a:p>
            <a:pPr rtl="0"/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Mi esfuerzo, entrenamiento y dedicación me han ayudado a ser más fuerte para poder hacer frente a los desafíos del Ártico. ¿Pero crees que posees las aptitudes necesarias para convertirte en explorador?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65C2E1-C05F-7C49-918C-901045DDCA11}"/>
              </a:ext>
            </a:extLst>
          </p:cNvPr>
          <p:cNvSpPr/>
          <p:nvPr/>
        </p:nvSpPr>
        <p:spPr>
          <a:xfrm>
            <a:off x="1050758" y="2318085"/>
            <a:ext cx="3042508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E736AE-1DA7-D844-8242-70AF86ABF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A641BAB-B8D1-244F-A13F-93E74F9152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8CFF44-7438-6E43-81B3-F4ECC2C7AC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pic>
        <p:nvPicPr>
          <p:cNvPr id="4" name="Picture 2" descr="C:\Users\Jamie\Dropbox\OCEANS\[DE] OCEANS\FROZEN OCEANS\RESOURCES\CMP\full-images\de-oceans-44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63621" y="5340543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x-none" sz="3400">
                <a:solidFill>
                  <a:srgbClr val="FFFFFF"/>
                </a:solidFill>
                <a:latin typeface="Century Gothic Bold"/>
              </a:rPr>
              <a:t>¿A qué desafíos </a:t>
            </a:r>
            <a:br>
              <a:rPr lang="en-GB" sz="3400" dirty="0">
                <a:solidFill>
                  <a:srgbClr val="FFFFFF"/>
                </a:solidFill>
                <a:latin typeface="Century Gothic Bold"/>
              </a:rPr>
            </a:br>
            <a:r>
              <a:rPr lang="x-none" sz="3400">
                <a:solidFill>
                  <a:srgbClr val="FFFFFF"/>
                </a:solidFill>
                <a:latin typeface="Century Gothic Bold"/>
              </a:rPr>
              <a:t>te enfrentas?</a:t>
            </a: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08171201-D2AA-204D-B058-3BD8B4371A2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00A19F4-99D7-1D4D-B533-ACDF163E62D6}"/>
              </a:ext>
            </a:extLst>
          </p:cNvPr>
          <p:cNvSpPr txBox="1">
            <a:spLocks/>
          </p:cNvSpPr>
          <p:nvPr/>
        </p:nvSpPr>
        <p:spPr>
          <a:xfrm>
            <a:off x="3602182" y="415063"/>
            <a:ext cx="4678218" cy="273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/>
              <a:t>Lección 2: ¿Cómo te entrenas para ser un explorador del Ártico?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252CF48-0FE7-234B-9553-6EE1DA4DD7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72860F-321F-EF4E-9FCE-C76DE29665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76539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Jamie\Dropbox\OCEANS\[DE] OCEANS\FROZEN OCEANS\RESOURCES\CMP\full-images\de-oceans-2010-035.jpg">
            <a:extLst>
              <a:ext uri="{FF2B5EF4-FFF2-40B4-BE49-F238E27FC236}">
                <a16:creationId xmlns:a16="http://schemas.microsoft.com/office/drawing/2014/main" id="{A4E58CA2-28A2-5E4F-BA69-2CED68AB13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9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55367" y="5330596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algn="r" rtl="0"/>
            <a:r>
              <a:rPr lang="x-none" sz="3400">
                <a:solidFill>
                  <a:srgbClr val="FFFFFF"/>
                </a:solidFill>
                <a:latin typeface="Century Gothic Bold"/>
              </a:rPr>
              <a:t>¿A qué desafíos </a:t>
            </a:r>
            <a:br>
              <a:rPr lang="en-GB" sz="3400" dirty="0">
                <a:solidFill>
                  <a:srgbClr val="FFFFFF"/>
                </a:solidFill>
                <a:latin typeface="Century Gothic Bold"/>
              </a:rPr>
            </a:br>
            <a:r>
              <a:rPr lang="x-none" sz="3400">
                <a:solidFill>
                  <a:srgbClr val="FFFFFF"/>
                </a:solidFill>
                <a:latin typeface="Century Gothic Bold"/>
              </a:rPr>
              <a:t>te enfrentas?</a:t>
            </a: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D56CCD82-7B22-0F40-8535-4680AD16D9D2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3E2F9FB-6E5B-9748-B3CB-4E8FEEBA0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236" y="415063"/>
            <a:ext cx="4207164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Lección 2: ¿Cómo te entrenas para ser un explorador del Ártico?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F03E253-EB08-894F-85E0-8263D97816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97BACD6-CD48-3B40-A599-3774C4874A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17605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98A168-55B6-CB4B-8D50-BBED9DCB6B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7125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49263" y="5325743"/>
            <a:ext cx="8341726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algn="r" rtl="0"/>
            <a:r>
              <a:rPr lang="x-none" sz="3400">
                <a:solidFill>
                  <a:srgbClr val="25243D"/>
                </a:solidFill>
                <a:latin typeface="Century Gothic Bold"/>
              </a:rPr>
              <a:t>¿A qué desafíos </a:t>
            </a:r>
            <a:br>
              <a:rPr lang="en-GB" sz="3400" dirty="0">
                <a:solidFill>
                  <a:srgbClr val="25243D"/>
                </a:solidFill>
                <a:latin typeface="Century Gothic Bold"/>
              </a:rPr>
            </a:br>
            <a:r>
              <a:rPr lang="x-none" sz="3400">
                <a:solidFill>
                  <a:srgbClr val="25243D"/>
                </a:solidFill>
                <a:latin typeface="Century Gothic Bold"/>
              </a:rPr>
              <a:t>te enfrentas?</a:t>
            </a:r>
          </a:p>
        </p:txBody>
      </p:sp>
      <p:sp>
        <p:nvSpPr>
          <p:cNvPr id="9" name="Shape 20">
            <a:extLst>
              <a:ext uri="{FF2B5EF4-FFF2-40B4-BE49-F238E27FC236}">
                <a16:creationId xmlns:a16="http://schemas.microsoft.com/office/drawing/2014/main" id="{2E634A0D-33D8-0942-86F9-B9E598F430B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2218A20-AD08-2849-8452-DBF8EB93CCC9}"/>
              </a:ext>
            </a:extLst>
          </p:cNvPr>
          <p:cNvSpPr txBox="1">
            <a:spLocks/>
          </p:cNvSpPr>
          <p:nvPr/>
        </p:nvSpPr>
        <p:spPr>
          <a:xfrm>
            <a:off x="3394364" y="415063"/>
            <a:ext cx="4886036" cy="327658"/>
          </a:xfrm>
          <a:prstGeom prst="rect">
            <a:avLst/>
          </a:prstGeom>
        </p:spPr>
        <p:txBody>
          <a:bodyPr rtlCol="0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/>
              <a:t>Lección 2: ¿Cómo te entrenas para ser un explorador del Ártico?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51289E3-FCCA-DD40-9E2C-22E3ECA557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A17C57-1022-1246-B2FE-75D07B0583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649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E4D6E94-E35C-8D49-BF1B-E122FD2DCE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63622" y="5334604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x-none" sz="3400">
                <a:solidFill>
                  <a:srgbClr val="FFFFFF"/>
                </a:solidFill>
                <a:latin typeface="Century Gothic Bold"/>
              </a:rPr>
              <a:t>¿A qué desafíos </a:t>
            </a:r>
            <a:br>
              <a:rPr lang="en-GB" sz="3400" dirty="0">
                <a:solidFill>
                  <a:srgbClr val="FFFFFF"/>
                </a:solidFill>
                <a:latin typeface="Century Gothic Bold"/>
              </a:rPr>
            </a:br>
            <a:r>
              <a:rPr lang="x-none" sz="3400">
                <a:solidFill>
                  <a:srgbClr val="FFFFFF"/>
                </a:solidFill>
                <a:latin typeface="Century Gothic Bold"/>
              </a:rPr>
              <a:t>te enfrentas?</a:t>
            </a: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45E9E27A-B389-8147-8F05-C2E4E054832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F22B6FF-3872-A741-81AD-06EA32343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3232" y="415063"/>
            <a:ext cx="4537168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Lección 2: ¿Cómo te entrenas para ser un explorador del Ártico?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035984B-A771-094C-A259-A2244A46D6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EC080FB-6296-4041-A317-6A5BC6BD06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0121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F45593-C970-450B-A174-CBBC36F2195C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schemas.microsoft.com/office/2006/documentManagement/types"/>
    <ds:schemaRef ds:uri="http://purl.org/dc/terms/"/>
    <ds:schemaRef ds:uri="7dd0c2b8-7301-49b5-921e-ab84ec4c20a5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1769</TotalTime>
  <Words>937</Words>
  <Application>Microsoft Office PowerPoint</Application>
  <PresentationFormat>On-screen Show (4:3)</PresentationFormat>
  <Paragraphs>118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Lección 2: ¿Cómo te entrenas para ser un explorador del Ártico?</vt:lpstr>
      <vt:lpstr>Lección 2: ¿Cómo te entrenas para ser un explorador del Ártico?</vt:lpstr>
      <vt:lpstr>Lección 2: ¿Cómo te entrenas para ser un explorador del Ártico?</vt:lpstr>
      <vt:lpstr>Lección 2: ¿Cómo te entrenas para ser un explorador del Ártico?</vt:lpstr>
      <vt:lpstr>PowerPoint Presentation</vt:lpstr>
      <vt:lpstr>Lección 2: ¿Cómo te entrenas para ser un explorador del Ártico?</vt:lpstr>
      <vt:lpstr>PowerPoint Presentation</vt:lpstr>
      <vt:lpstr>Lección 2: ¿Cómo te entrenas para ser un explorador del Ártico?</vt:lpstr>
      <vt:lpstr>Lección 2: ¿Cómo te entrenas para ser un explorador del Ártico?</vt:lpstr>
      <vt:lpstr>Lección 2: ¿Cómo te entrenas para ser un explorador del Ártico?</vt:lpstr>
      <vt:lpstr>Lección 2: ¿Cómo te entrenas para ser un explorador del Ártico?</vt:lpstr>
      <vt:lpstr>Lección 2: ¿Cómo te entrenas para ser un explorador del Ártico?</vt:lpstr>
      <vt:lpstr>Lección 2: ¿Cómo te entrenas para ser un explorador del Ártico?</vt:lpstr>
      <vt:lpstr>Lección 2: ¿Cómo te entrenas para ser un explorador del Ártico?</vt:lpstr>
      <vt:lpstr>Lección 2: ¿Cómo te entrenas para ser un explorador del Ártico?</vt:lpstr>
      <vt:lpstr>Lección 2: ¿Cómo te entrenas para ser un explorador del Ártico?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113</cp:revision>
  <cp:lastPrinted>2018-10-15T11:47:29Z</cp:lastPrinted>
  <dcterms:modified xsi:type="dcterms:W3CDTF">2020-03-28T13:39:17Z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